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0" r:id="rId7"/>
    <p:sldId id="261" r:id="rId8"/>
    <p:sldId id="257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6327"/>
  </p:normalViewPr>
  <p:slideViewPr>
    <p:cSldViewPr snapToGrid="0" snapToObjects="1" showGuides="1">
      <p:cViewPr varScale="1">
        <p:scale>
          <a:sx n="109" d="100"/>
          <a:sy n="109" d="100"/>
        </p:scale>
        <p:origin x="21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E3A5-C2C1-E248-A120-937046F96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13D40-B01D-F14E-B2A4-7DE8B92FD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BD426-CFD8-A441-99D6-D4E233DF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A93D4-8472-9942-9284-6A589D26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63B1-A250-3249-BF11-5DE6EF5B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1F99-2E78-164A-AA3B-9E93E90C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19EED-81B9-D94A-9AA2-7D3A48435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9A543-5924-F74C-8F1D-5B66C4C7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36EEA-6ED7-F84C-8BE9-2F5C409D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E8473-8A68-4444-AB6C-04A44B697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6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8016-4FBF-1A44-9A71-0FBE3E5A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053DF-EEE2-9F4F-A8AD-9B78117ED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0A15B-5D89-F649-A3BC-6C1C9B71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25D17-1A8C-5640-9DDF-137AA3141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35E0F-23BA-354C-9A92-4F677D7C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5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75525-7CA1-454E-ADED-F8D6C08C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BDF16-6C93-784F-8AB4-D8883C70C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6C56F-C380-594A-AB7C-65EFFB02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3C95E-AD69-8A43-AF5B-88532EB9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12E1C-1728-CB48-BEAD-19FFCA9D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A26A-1BD7-C741-B168-CB34E367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0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5459-7C01-9B46-BE8B-09208184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F9270-F06B-6B4B-84B8-9C942347E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E4254-DDF0-D640-AAAE-9F405EC21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02343D-90BA-914C-8BD2-6BB67CFD1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F6723-0FDF-9F4F-AB94-9F0ED67264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24724-480D-C649-9C2D-4342FEF57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7CD73-82B2-1441-A5D3-62EE2AC99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21DF0-2963-C34F-AE7E-1990766E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28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4785-EB66-C948-B56E-04F93001E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2A6019-7B7F-6B4B-AD55-DD39F1BF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1E0FA9-6790-3743-B7D8-C34C6EB5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69D63-11E9-0B49-B387-CFECA385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3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3AF9BA-0E71-8049-90FD-AB6AD5D7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396337-8B17-0742-AB44-2491F092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C6218-F5E9-1240-810A-973E2DCE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0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3E44-856A-8942-B534-DD7426F69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7C956-BFCF-BA4B-A4D7-5028E8909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342E7-657E-E642-8315-1D41829F7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9D6CB-A87C-AC47-AEAD-530D0B85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64B9C-754C-E141-B31B-704FB678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AEEBA-4AB0-5B48-BBD6-515C5FE2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91EF-3BED-7B4E-8903-26CB7E659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175586-FC6C-2E45-A565-7D950C854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93C4D-EB7B-F742-8D43-1F1C5FAA8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36492-A171-444A-83D3-402777095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05671-5653-5B45-B091-E4B080E9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73412-9685-4046-9951-C5DA818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0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4B08-FC55-B14C-8D0A-0898CA8F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BB2AD-1692-4346-9D68-CFBAC4457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CA310-777C-9C48-9CC1-E71F2BB0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C59A0-48AE-134A-836F-92305D20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32BF2-F6F9-3540-903D-5F27E4D33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45DA25-DDF4-6940-BB17-2EDD951B9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45525-AED6-C04C-B62B-765950756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F60A8-CC83-0B40-8BD5-53584546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B6829-5F3E-6F41-BD5F-6AC273DB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39E95-EEE3-EB40-BFCD-89465978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8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41B70D-0D92-DD41-910C-E322B7D4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7A6D7-F78D-3B4D-9336-F3EE05CE8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F2AD2-61E5-A94D-9695-1DD9CA2DE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2A5D3-E0D0-FC43-8238-73D6F81F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C9E07-248A-9641-9939-7CBE30CCE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7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648B2-1023-2F4D-A155-2A83BF2E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0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07CBF46F-F6B0-475D-AA32-145251956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0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A6D9C929-35BF-41FE-956C-589ED5EF3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37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AE6B449F-CB35-4B95-94A4-E7E03247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0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8F33568-D6FC-4AFC-B7F5-CED969BCF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47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648B2-1023-2F4D-A155-2A83BF2E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09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F6EE1-CAFB-2A4D-B51E-F626C76B9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29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0DC64-9CD1-3746-9E53-F94E33D26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00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19</Words>
  <Application>Microsoft Macintosh PowerPoint</Application>
  <PresentationFormat>Widescreen</PresentationFormat>
  <Paragraphs>1</Paragraphs>
  <Slides>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Don Reichard</cp:lastModifiedBy>
  <cp:revision>11</cp:revision>
  <dcterms:created xsi:type="dcterms:W3CDTF">2021-06-01T12:57:39Z</dcterms:created>
  <dcterms:modified xsi:type="dcterms:W3CDTF">2022-12-06T15:42:43Z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952035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